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0" r:id="rId7"/>
    <p:sldId id="259" r:id="rId8"/>
    <p:sldId id="262" r:id="rId9"/>
    <p:sldId id="258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2E"/>
    <a:srgbClr val="239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5A978-112F-462F-BBE0-CEF9632483A6}" v="57" dt="2022-10-06T08:18:21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AD615-E7BF-4254-A586-07475CA171CD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3A771-25F4-496C-808E-57B07ADF0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7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3A771-25F4-496C-808E-57B07ADF057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5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3A771-25F4-496C-808E-57B07ADF05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29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3A771-25F4-496C-808E-57B07ADF05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139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3A771-25F4-496C-808E-57B07ADF05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28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3A771-25F4-496C-808E-57B07ADF05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Finish with song / poem of choice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3A771-25F4-496C-808E-57B07ADF05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1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8BDA4-2018-4AD4-B853-71674E7ED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8F81-96E0-457F-8E24-663780FB2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5F33D-38B1-4ECF-A578-16A5A338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D388F-19AB-404A-98C1-D427AE02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9F9E0-2704-4AE1-BBF9-656CEA98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8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577E-3459-43BD-BF56-9F584A65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06163-A035-4F9C-A816-F907FB7B7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EABC6-38C0-4B19-8480-DCE86FC2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D948E-2375-4099-B66C-D3F6C9F3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3B5C5-BC4D-4303-A2D7-29A9E0C5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F5F83-2B19-4C78-B35B-7FEC38E4F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DBC05-7927-4EBD-A91C-7295C7A70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EF330-C09B-43D3-ACCC-FF5AC73D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33467-5081-4B50-A4E3-DFD40054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3E5EC-C8C3-49A2-ABBF-A2EBA5B9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2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1E87-A983-46E3-9DD3-7D1AB762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CF75-07D5-45E0-80EC-20442D22A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E0C79-3143-441C-9E36-F602926E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4BA77-BA51-4D37-8C78-63CC6D6B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7DF27-E134-4095-BD96-EB9B152B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9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AFCB-1AD3-41BA-A221-E0DD0AC1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B7BA0-2F09-4A0C-953D-B31E43ED5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1C16F-FC0C-4860-AE25-237D68A0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32C7F-A3E7-454C-BC2D-31B76767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5C3F5-DDB9-4963-9594-4E2B93B8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10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0ECB2-677C-42CA-8E97-1AF5EEB1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CB89-3228-4E13-80F6-94D878C56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9A8C2-FBAB-461B-99A1-EE7D96F6A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5DA75-6ABE-415A-AF0A-15DED1D8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0F531-3982-4901-81F7-9F8A7E92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93B27-3FFF-4B53-8E8F-B5B7137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01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E3BE-A4DB-4AA4-B23E-6DAA623E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4E5A2-B800-4A23-8A70-088296A15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30C08-339D-420F-888C-1F384A53B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69D8F-F5DF-426B-B3E2-53F7B10BB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775A7-7180-496E-A107-BAC2DA436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CC7C3-FE75-48CD-B814-E573FA68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DD0CB-2B7A-437A-8BDE-42199991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1232E-BC9F-4E15-9BCF-FEEDE589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6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F8AB-1DB3-4579-B523-36C9240E6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A9823-C788-4F02-9E0C-83166EF3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93A3C-6B26-45AA-9EFD-3B85D911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53168-B8D6-482D-8038-88846165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9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7B421-FD69-4D4C-8568-FB1DE4D1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9A5AC-DCCE-49FB-AF85-DD2F27CB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31389-6940-4D8A-BC25-6962F5A3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5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9F96-EAA6-4305-AFD1-FDABDA32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8F62-56F1-4CD3-A8AD-1DE61EE80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D50F3-C156-4AAB-90F3-A6589572F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1197F-AA3D-482F-8CFE-C66D2194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1AA62-14C3-45AC-BB56-B2111832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6C941-3D95-4184-8A96-2FD47C14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73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891B-1324-4CA5-8A04-C8C5EF68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4664F9-C20A-47B1-952D-D20B889A0E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AD8B7-2122-4DD3-B46B-AB01916A1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1990D-B09C-4F0F-B80B-DB693D85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2952-15EE-43C1-B0AA-368C4177F2A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39751-1B5E-45CB-9D59-937628CA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59D1F-3733-46CF-BD7B-F1B8F4D1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44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952AD-847C-4636-95BF-89A8DD33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16111-05DA-4680-8743-8BD5C835C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721E8-BEFA-4B79-ADC7-8133F42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82952-15EE-43C1-B0AA-368C4177F2AE}" type="datetimeFigureOut">
              <a:rPr lang="en-GB" smtClean="0"/>
              <a:t>01/02/2023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ACF14-97CB-4E4A-B051-9249175B9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B67D3-341B-4C52-8D1C-A133CB105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3EEB8-362A-436B-A512-2C341B0864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16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mPdemwaNzQ?feature=oembed" TargetMode="External"/><Relationship Id="rId6" Type="http://schemas.openxmlformats.org/officeDocument/2006/relationships/hyperlink" Target="https://www.youtube.com/watch?v=omPdemwaNzQ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0JXnHhLT7-I?feature=oembed" TargetMode="External"/><Relationship Id="rId6" Type="http://schemas.openxmlformats.org/officeDocument/2006/relationships/hyperlink" Target="https://www.youtube.com/watch?v=0JXnHhLT7-I&amp;t=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48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0BCBD-54CD-47A3-9580-36EEFC91B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863" y="2003494"/>
            <a:ext cx="8514273" cy="3840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“I define connection as the energy that exists between people when they feel seen, heard, and valued; when they can give and receive without judgment; and when they derive sustenance and strength from the relationship.”</a:t>
            </a:r>
          </a:p>
          <a:p>
            <a:pPr marL="0" indent="0" algn="ctr">
              <a:buNone/>
            </a:pPr>
            <a:r>
              <a:rPr lang="en-GB" sz="24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Brene</a:t>
            </a:r>
            <a:r>
              <a:rPr lang="en-GB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 Brown</a:t>
            </a:r>
            <a:endParaRPr lang="en-GB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87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6999-9BBB-4885-839F-B3BF8029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42" y="239974"/>
            <a:ext cx="6685703" cy="1325563"/>
          </a:xfrm>
        </p:spPr>
        <p:txBody>
          <a:bodyPr/>
          <a:lstStyle/>
          <a:p>
            <a:r>
              <a:rPr lang="en-US" b="1" dirty="0">
                <a:solidFill>
                  <a:srgbClr val="FFE52E"/>
                </a:solidFill>
                <a:cs typeface="Calibri Light"/>
              </a:rPr>
              <a:t>Important connections to us</a:t>
            </a:r>
          </a:p>
        </p:txBody>
      </p:sp>
    </p:spTree>
    <p:extLst>
      <p:ext uri="{BB962C8B-B14F-4D97-AF65-F5344CB8AC3E}">
        <p14:creationId xmlns:p14="http://schemas.microsoft.com/office/powerpoint/2010/main" val="206459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an Wright gets a big shock!">
            <a:hlinkClick r:id="" action="ppaction://media"/>
            <a:extLst>
              <a:ext uri="{FF2B5EF4-FFF2-40B4-BE49-F238E27FC236}">
                <a16:creationId xmlns:a16="http://schemas.microsoft.com/office/drawing/2014/main" id="{69B7CA2F-2203-776C-99F7-A9B7E01CA3E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98712" y="457200"/>
            <a:ext cx="7394575" cy="5545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7F1F72-AAD5-A6AA-64D4-95F4DE29968C}"/>
              </a:ext>
            </a:extLst>
          </p:cNvPr>
          <p:cNvSpPr txBox="1"/>
          <p:nvPr/>
        </p:nvSpPr>
        <p:spPr>
          <a:xfrm>
            <a:off x="2398712" y="6216134"/>
            <a:ext cx="7474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E52E"/>
                </a:solidFill>
              </a:rPr>
              <a:t>Watch this video: </a:t>
            </a:r>
            <a:r>
              <a:rPr lang="en-GB" dirty="0">
                <a:solidFill>
                  <a:srgbClr val="FFE52E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https://www.youtube.com/watch?v=omPdemwaNzQ</a:t>
            </a:r>
            <a:r>
              <a:rPr lang="en-GB" dirty="0">
                <a:solidFill>
                  <a:srgbClr val="FFE52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68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2FCC-E998-4FD5-8B55-989808E2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73" y="143452"/>
            <a:ext cx="5479472" cy="1325563"/>
          </a:xfrm>
        </p:spPr>
        <p:txBody>
          <a:bodyPr/>
          <a:lstStyle/>
          <a:p>
            <a:r>
              <a:rPr lang="en-US" b="1" dirty="0">
                <a:solidFill>
                  <a:srgbClr val="FFE52E"/>
                </a:solidFill>
                <a:cs typeface="Calibri Light"/>
              </a:rPr>
              <a:t>Staying connected in difficult times</a:t>
            </a:r>
          </a:p>
        </p:txBody>
      </p:sp>
      <p:pic>
        <p:nvPicPr>
          <p:cNvPr id="3" name="Online Media 2" title="HEARTWARMING Moment - Kids and Seniors Celebrate 103rd Birthday! | Old People's Home For 4 Year Olds">
            <a:hlinkClick r:id="" action="ppaction://media"/>
            <a:extLst>
              <a:ext uri="{FF2B5EF4-FFF2-40B4-BE49-F238E27FC236}">
                <a16:creationId xmlns:a16="http://schemas.microsoft.com/office/drawing/2014/main" id="{99CDF352-3DA4-413B-FC26-3F42400B37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41144" y="1717417"/>
            <a:ext cx="7909712" cy="4468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F345D0-2E23-6757-DC6D-BF831CE08DC9}"/>
              </a:ext>
            </a:extLst>
          </p:cNvPr>
          <p:cNvSpPr txBox="1"/>
          <p:nvPr/>
        </p:nvSpPr>
        <p:spPr>
          <a:xfrm>
            <a:off x="2141144" y="6434806"/>
            <a:ext cx="7909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Watch this video: </a:t>
            </a:r>
            <a:r>
              <a:rPr lang="en-GB" dirty="0">
                <a:hlinkClick r:id="rId6"/>
              </a:rPr>
              <a:t>https://www.youtube.com/watch?v=0JXnHhLT7-I&amp;t=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842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43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6E01-66FB-4211-06F9-625F96564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10" y="17116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E52E"/>
                </a:solidFill>
                <a:cs typeface="Calibri Light"/>
              </a:rPr>
              <a:t>Connecting safely online</a:t>
            </a:r>
            <a:endParaRPr lang="en-US" b="1" dirty="0">
              <a:solidFill>
                <a:srgbClr val="FFE5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4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5856-EDEE-4AD7-9EDD-8A4E904B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283" y="2766218"/>
            <a:ext cx="6921790" cy="1325563"/>
          </a:xfrm>
        </p:spPr>
        <p:txBody>
          <a:bodyPr/>
          <a:lstStyle/>
          <a:p>
            <a:r>
              <a:rPr lang="en-US" b="1" dirty="0">
                <a:solidFill>
                  <a:srgbClr val="FFE52E"/>
                </a:solidFill>
              </a:rPr>
              <a:t>How can we connect more?</a:t>
            </a:r>
            <a:endParaRPr lang="en-GB" b="1" dirty="0">
              <a:solidFill>
                <a:srgbClr val="FFE5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60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ee4732-5ad6-4c79-b64c-c938fbec28e1">
      <Terms xmlns="http://schemas.microsoft.com/office/infopath/2007/PartnerControls"/>
    </lcf76f155ced4ddcb4097134ff3c332f>
    <TaxCatchAll xmlns="f8c30f94-ece5-4bff-ab20-715d7f64b3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2FD834076054EB74438F08C689768" ma:contentTypeVersion="16" ma:contentTypeDescription="Create a new document." ma:contentTypeScope="" ma:versionID="6f0a0e252ce1bf09333fd97209b34568">
  <xsd:schema xmlns:xsd="http://www.w3.org/2001/XMLSchema" xmlns:xs="http://www.w3.org/2001/XMLSchema" xmlns:p="http://schemas.microsoft.com/office/2006/metadata/properties" xmlns:ns2="5eee4732-5ad6-4c79-b64c-c938fbec28e1" xmlns:ns3="f8c30f94-ece5-4bff-ab20-715d7f64b333" targetNamespace="http://schemas.microsoft.com/office/2006/metadata/properties" ma:root="true" ma:fieldsID="408162963c5dbde862a9c6b6b3bd00b5" ns2:_="" ns3:_="">
    <xsd:import namespace="5eee4732-5ad6-4c79-b64c-c938fbec28e1"/>
    <xsd:import namespace="f8c30f94-ece5-4bff-ab20-715d7f64b3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e4732-5ad6-4c79-b64c-c938fbec28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27f2f1-f52d-4d91-a3ce-2d7f4d4514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30f94-ece5-4bff-ab20-715d7f64b33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cb8079e-d24a-458e-866b-24cfa8220eaa}" ma:internalName="TaxCatchAll" ma:showField="CatchAllData" ma:web="f8c30f94-ece5-4bff-ab20-715d7f64b3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991A92-973C-4F19-B997-C05E63B7B9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7FCDE7-8833-42CD-88D1-69B48DE4B49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08b032f-9e00-415d-9c15-e247b3ec09db"/>
    <ds:schemaRef ds:uri="80702035-83e4-4f4e-898a-6cc0c7e3ab77"/>
    <ds:schemaRef ds:uri="5eee4732-5ad6-4c79-b64c-c938fbec28e1"/>
    <ds:schemaRef ds:uri="f8c30f94-ece5-4bff-ab20-715d7f64b333"/>
  </ds:schemaRefs>
</ds:datastoreItem>
</file>

<file path=customXml/itemProps3.xml><?xml version="1.0" encoding="utf-8"?>
<ds:datastoreItem xmlns:ds="http://schemas.openxmlformats.org/officeDocument/2006/customXml" ds:itemID="{5CC82B28-3738-49A1-82B4-3F0F1AD9D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ee4732-5ad6-4c79-b64c-c938fbec28e1"/>
    <ds:schemaRef ds:uri="f8c30f94-ece5-4bff-ab20-715d7f64b3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111</Words>
  <Application>Microsoft Office PowerPoint</Application>
  <PresentationFormat>Widescreen</PresentationFormat>
  <Paragraphs>15</Paragraphs>
  <Slides>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Important connections to us</vt:lpstr>
      <vt:lpstr>PowerPoint Presentation</vt:lpstr>
      <vt:lpstr>Staying connected in difficult times</vt:lpstr>
      <vt:lpstr>PowerPoint Presentation</vt:lpstr>
      <vt:lpstr>Connecting safely online</vt:lpstr>
      <vt:lpstr>How can we connect more?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Connect</dc:title>
  <dc:creator>Sarah Sivers</dc:creator>
  <cp:lastModifiedBy>Amanda Emberson-Powney</cp:lastModifiedBy>
  <cp:revision>21</cp:revision>
  <dcterms:created xsi:type="dcterms:W3CDTF">2022-07-26T11:01:42Z</dcterms:created>
  <dcterms:modified xsi:type="dcterms:W3CDTF">2023-02-01T12:22:36Z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0x0101009ED2FD834076054EB74438F08C689768</vt:lpwstr>
  </property>
  <property fmtid="{D5CDD505-2E9C-101B-9397-08002B2CF9AE}" pid="3" name="MediaServiceImageTags">
    <vt:lpwstr/>
  </property>
</Properties>
</file>