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2" r:id="rId7"/>
    <p:sldId id="263" r:id="rId8"/>
    <p:sldId id="264" r:id="rId9"/>
    <p:sldId id="261" r:id="rId10"/>
    <p:sldId id="265" r:id="rId11"/>
    <p:sldId id="266" r:id="rId12"/>
    <p:sldId id="267" r:id="rId13"/>
    <p:sldId id="268" r:id="rId14"/>
    <p:sldId id="269" r:id="rId15"/>
    <p:sldId id="275" r:id="rId16"/>
    <p:sldId id="274" r:id="rId17"/>
    <p:sldId id="273" r:id="rId18"/>
    <p:sldId id="272" r:id="rId1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01" autoAdjust="0"/>
    <p:restoredTop sz="94660"/>
  </p:normalViewPr>
  <p:slideViewPr>
    <p:cSldViewPr snapToGrid="0">
      <p:cViewPr varScale="1">
        <p:scale>
          <a:sx n="100" d="100"/>
          <a:sy n="100" d="100"/>
        </p:scale>
        <p:origin x="78" y="13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57F72-C171-4A4C-A8A3-80A61CCEF971}" type="datetimeFigureOut">
              <a:rPr lang="en-GB" smtClean="0"/>
              <a:t>14/06/2019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D65CB4-9E5B-4C9B-9A35-0E3C9B71C0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38147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 advTm="3000">
        <p14:reveal/>
      </p:transition>
    </mc:Choice>
    <mc:Fallback>
      <p:transition spd="slow" advTm="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57F72-C171-4A4C-A8A3-80A61CCEF971}" type="datetimeFigureOut">
              <a:rPr lang="en-GB" smtClean="0"/>
              <a:t>14/06/2019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D65CB4-9E5B-4C9B-9A35-0E3C9B71C0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30584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 advTm="3000">
        <p14:reveal/>
      </p:transition>
    </mc:Choice>
    <mc:Fallback>
      <p:transition spd="slow" advTm="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57F72-C171-4A4C-A8A3-80A61CCEF971}" type="datetimeFigureOut">
              <a:rPr lang="en-GB" smtClean="0"/>
              <a:t>14/06/2019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D65CB4-9E5B-4C9B-9A35-0E3C9B71C0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59025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 advTm="3000">
        <p14:reveal/>
      </p:transition>
    </mc:Choice>
    <mc:Fallback>
      <p:transition spd="slow" advTm="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57F72-C171-4A4C-A8A3-80A61CCEF971}" type="datetimeFigureOut">
              <a:rPr lang="en-GB" smtClean="0"/>
              <a:t>14/06/2019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D65CB4-9E5B-4C9B-9A35-0E3C9B71C0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5714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 advTm="3000">
        <p14:reveal/>
      </p:transition>
    </mc:Choice>
    <mc:Fallback>
      <p:transition spd="slow" advTm="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57F72-C171-4A4C-A8A3-80A61CCEF971}" type="datetimeFigureOut">
              <a:rPr lang="en-GB" smtClean="0"/>
              <a:t>14/06/2019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D65CB4-9E5B-4C9B-9A35-0E3C9B71C0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84276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 advTm="3000">
        <p14:reveal/>
      </p:transition>
    </mc:Choice>
    <mc:Fallback>
      <p:transition spd="slow" advTm="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57F72-C171-4A4C-A8A3-80A61CCEF971}" type="datetimeFigureOut">
              <a:rPr lang="en-GB" smtClean="0"/>
              <a:t>14/06/2019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D65CB4-9E5B-4C9B-9A35-0E3C9B71C0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99482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 advTm="3000">
        <p14:reveal/>
      </p:transition>
    </mc:Choice>
    <mc:Fallback>
      <p:transition spd="slow" advTm="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57F72-C171-4A4C-A8A3-80A61CCEF971}" type="datetimeFigureOut">
              <a:rPr lang="en-GB" smtClean="0"/>
              <a:t>14/06/2019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D65CB4-9E5B-4C9B-9A35-0E3C9B71C0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27740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 advTm="3000">
        <p14:reveal/>
      </p:transition>
    </mc:Choice>
    <mc:Fallback>
      <p:transition spd="slow" advTm="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57F72-C171-4A4C-A8A3-80A61CCEF971}" type="datetimeFigureOut">
              <a:rPr lang="en-GB" smtClean="0"/>
              <a:t>14/06/2019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D65CB4-9E5B-4C9B-9A35-0E3C9B71C0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70682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 advTm="3000">
        <p14:reveal/>
      </p:transition>
    </mc:Choice>
    <mc:Fallback>
      <p:transition spd="slow" advTm="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57F72-C171-4A4C-A8A3-80A61CCEF971}" type="datetimeFigureOut">
              <a:rPr lang="en-GB" smtClean="0"/>
              <a:t>14/06/2019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D65CB4-9E5B-4C9B-9A35-0E3C9B71C0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098164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 advTm="3000">
        <p14:reveal/>
      </p:transition>
    </mc:Choice>
    <mc:Fallback>
      <p:transition spd="slow" advTm="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57F72-C171-4A4C-A8A3-80A61CCEF971}" type="datetimeFigureOut">
              <a:rPr lang="en-GB" smtClean="0"/>
              <a:t>14/06/2019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D65CB4-9E5B-4C9B-9A35-0E3C9B71C0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03548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 advTm="3000">
        <p14:reveal/>
      </p:transition>
    </mc:Choice>
    <mc:Fallback>
      <p:transition spd="slow" advTm="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57F72-C171-4A4C-A8A3-80A61CCEF971}" type="datetimeFigureOut">
              <a:rPr lang="en-GB" smtClean="0"/>
              <a:t>14/06/2019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D65CB4-9E5B-4C9B-9A35-0E3C9B71C0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45458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 advTm="3000">
        <p14:reveal/>
      </p:transition>
    </mc:Choice>
    <mc:Fallback>
      <p:transition spd="slow" advTm="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CC00">
            <a:alpha val="5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257F72-C171-4A4C-A8A3-80A61CCEF971}" type="datetimeFigureOut">
              <a:rPr lang="en-GB" smtClean="0"/>
              <a:t>14/06/2019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D65CB4-9E5B-4C9B-9A35-0E3C9B71C0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062961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3400" advTm="3000">
        <p14:reveal/>
      </p:transition>
    </mc:Choice>
    <mc:Fallback>
      <p:transition spd="slow" advTm="3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47497"/>
            <a:ext cx="12192000" cy="914403"/>
          </a:xfrm>
        </p:spPr>
        <p:txBody>
          <a:bodyPr>
            <a:normAutofit/>
          </a:bodyPr>
          <a:lstStyle/>
          <a:p>
            <a:r>
              <a:rPr lang="en-GB" sz="5000" b="1" dirty="0" smtClean="0">
                <a:latin typeface="Calibri" panose="020F0502020204030204" pitchFamily="34" charset="0"/>
              </a:rPr>
              <a:t>Kendrick School Sports Awards Presentation </a:t>
            </a:r>
            <a:endParaRPr lang="en-GB" sz="5000" b="1" dirty="0">
              <a:latin typeface="Calibri" panose="020F0502020204030204" pitchFamily="34" charset="0"/>
            </a:endParaRPr>
          </a:p>
        </p:txBody>
      </p:sp>
      <p:pic>
        <p:nvPicPr>
          <p:cNvPr id="73" name="Picture 55" descr="6x4 Perfect white ground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3512" y="1520184"/>
            <a:ext cx="2067404" cy="26836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FFC000"/>
                  </a:outerShdw>
                </a:effectLst>
              </a14:hiddenEffects>
            </a:ext>
          </a:extLst>
        </p:spPr>
      </p:pic>
      <p:sp>
        <p:nvSpPr>
          <p:cNvPr id="1065" name="Rectangle 1064"/>
          <p:cNvSpPr/>
          <p:nvPr/>
        </p:nvSpPr>
        <p:spPr>
          <a:xfrm>
            <a:off x="2636322" y="4966254"/>
            <a:ext cx="7303323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5000" b="1" dirty="0" smtClean="0">
                <a:latin typeface="Calibri" panose="020F0502020204030204" pitchFamily="34" charset="0"/>
              </a:rPr>
              <a:t>Wednesday 12</a:t>
            </a:r>
            <a:r>
              <a:rPr lang="en-GB" sz="5000" b="1" baseline="30000" dirty="0" smtClean="0">
                <a:latin typeface="Calibri" panose="020F0502020204030204" pitchFamily="34" charset="0"/>
              </a:rPr>
              <a:t>th</a:t>
            </a:r>
            <a:r>
              <a:rPr lang="en-GB" sz="5000" b="1" dirty="0" smtClean="0">
                <a:latin typeface="Calibri" panose="020F0502020204030204" pitchFamily="34" charset="0"/>
              </a:rPr>
              <a:t> </a:t>
            </a:r>
            <a:r>
              <a:rPr lang="en-GB" sz="5000" b="1" dirty="0">
                <a:latin typeface="Calibri" panose="020F0502020204030204" pitchFamily="34" charset="0"/>
              </a:rPr>
              <a:t>June 2019</a:t>
            </a:r>
            <a:endParaRPr lang="en-GB" sz="5000" dirty="0"/>
          </a:p>
        </p:txBody>
      </p:sp>
    </p:spTree>
    <p:extLst>
      <p:ext uri="{BB962C8B-B14F-4D97-AF65-F5344CB8AC3E}">
        <p14:creationId xmlns:p14="http://schemas.microsoft.com/office/powerpoint/2010/main" val="7267497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 advTm="3000">
        <p14:reveal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1750"/>
            <a:ext cx="10515600" cy="854075"/>
          </a:xfrm>
        </p:spPr>
        <p:txBody>
          <a:bodyPr/>
          <a:lstStyle/>
          <a:p>
            <a:r>
              <a:rPr lang="en-GB" b="1" dirty="0">
                <a:latin typeface="Calibri" panose="020F0502020204030204" pitchFamily="34" charset="0"/>
              </a:rPr>
              <a:t>Kendrick School Sports </a:t>
            </a:r>
            <a:r>
              <a:rPr lang="en-GB" b="1" dirty="0" smtClean="0">
                <a:latin typeface="Calibri" panose="020F0502020204030204" pitchFamily="34" charset="0"/>
              </a:rPr>
              <a:t>Awards – June 2019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41672" y="1632346"/>
            <a:ext cx="5972175" cy="4479131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699071" y="1593797"/>
            <a:ext cx="5994506" cy="4533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69593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 advTm="3000">
        <p14:reveal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title"/>
          </p:nvPr>
        </p:nvSpPr>
        <p:spPr>
          <a:xfrm>
            <a:off x="838200" y="31750"/>
            <a:ext cx="10515600" cy="854075"/>
          </a:xfrm>
        </p:spPr>
        <p:txBody>
          <a:bodyPr/>
          <a:lstStyle/>
          <a:p>
            <a:r>
              <a:rPr lang="en-GB" b="1" dirty="0">
                <a:latin typeface="Calibri" panose="020F0502020204030204" pitchFamily="34" charset="0"/>
              </a:rPr>
              <a:t>Kendrick School Sports </a:t>
            </a:r>
            <a:r>
              <a:rPr lang="en-GB" b="1" dirty="0" smtClean="0">
                <a:latin typeface="Calibri" panose="020F0502020204030204" pitchFamily="34" charset="0"/>
              </a:rPr>
              <a:t>Awards – June 2019</a:t>
            </a:r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53000" y="1428751"/>
            <a:ext cx="7239000" cy="542925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546497" y="1565672"/>
            <a:ext cx="6048375" cy="45362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66666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 advTm="3000">
        <p14:reveal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 txBox="1">
            <a:spLocks/>
          </p:cNvSpPr>
          <p:nvPr/>
        </p:nvSpPr>
        <p:spPr>
          <a:xfrm>
            <a:off x="838200" y="31750"/>
            <a:ext cx="10515600" cy="85407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b="1" smtClean="0">
                <a:latin typeface="Calibri" panose="020F0502020204030204" pitchFamily="34" charset="0"/>
              </a:rPr>
              <a:t>Kendrick School Sports Awards – June 2019</a:t>
            </a:r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579269" y="1540667"/>
            <a:ext cx="6076950" cy="455771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2052" y="781048"/>
            <a:ext cx="4202336" cy="60769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48661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 advTm="3000">
        <p14:reveal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 txBox="1">
            <a:spLocks/>
          </p:cNvSpPr>
          <p:nvPr/>
        </p:nvSpPr>
        <p:spPr>
          <a:xfrm>
            <a:off x="838200" y="31750"/>
            <a:ext cx="10515600" cy="85407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b="1" smtClean="0">
                <a:latin typeface="Calibri" panose="020F0502020204030204" pitchFamily="34" charset="0"/>
              </a:rPr>
              <a:t>Kendrick School Sports Awards – June 2019</a:t>
            </a:r>
            <a:endParaRPr lang="en-GB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152525"/>
            <a:ext cx="7607300" cy="570547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84279" y="1152525"/>
            <a:ext cx="3276757" cy="5705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68560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 advTm="3000">
        <p14:reveal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 txBox="1">
            <a:spLocks/>
          </p:cNvSpPr>
          <p:nvPr/>
        </p:nvSpPr>
        <p:spPr>
          <a:xfrm>
            <a:off x="838200" y="31750"/>
            <a:ext cx="10515600" cy="85407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b="1" smtClean="0">
                <a:latin typeface="Calibri" panose="020F0502020204030204" pitchFamily="34" charset="0"/>
              </a:rPr>
              <a:t>Kendrick School Sports Awards – June 2019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546497" y="1632347"/>
            <a:ext cx="5972175" cy="4479131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9156" y="1223367"/>
            <a:ext cx="7512844" cy="56346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47705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 advTm="3000">
        <p14:reveal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 txBox="1">
            <a:spLocks/>
          </p:cNvSpPr>
          <p:nvPr/>
        </p:nvSpPr>
        <p:spPr>
          <a:xfrm>
            <a:off x="838200" y="31750"/>
            <a:ext cx="10515600" cy="85407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b="1" smtClean="0">
                <a:latin typeface="Calibri" panose="020F0502020204030204" pitchFamily="34" charset="0"/>
              </a:rPr>
              <a:t>Kendrick School Sports Awards – June 2019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86928" y="1632347"/>
            <a:ext cx="5972175" cy="4479131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985271" y="1632346"/>
            <a:ext cx="5972176" cy="44791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91832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 advTm="3000">
        <p14:reveal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 txBox="1">
            <a:spLocks/>
          </p:cNvSpPr>
          <p:nvPr/>
        </p:nvSpPr>
        <p:spPr>
          <a:xfrm>
            <a:off x="838200" y="31750"/>
            <a:ext cx="10515600" cy="85407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b="1" smtClean="0">
                <a:latin typeface="Calibri" panose="020F0502020204030204" pitchFamily="34" charset="0"/>
              </a:rPr>
              <a:t>Kendrick School Sports Awards – June 2019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30188" y="1601788"/>
            <a:ext cx="6007100" cy="450532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654279" y="1632348"/>
            <a:ext cx="5972173" cy="44791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96070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 advTm="3000">
        <p14:reveal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 txBox="1">
            <a:spLocks/>
          </p:cNvSpPr>
          <p:nvPr/>
        </p:nvSpPr>
        <p:spPr>
          <a:xfrm>
            <a:off x="838200" y="31750"/>
            <a:ext cx="10515600" cy="85407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b="1" dirty="0" smtClean="0">
                <a:latin typeface="Calibri" panose="020F0502020204030204" pitchFamily="34" charset="0"/>
              </a:rPr>
              <a:t>Kendrick School Sports Awards – June 2019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2025"/>
            <a:ext cx="7861300" cy="589597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62450" y="1062037"/>
            <a:ext cx="7829550" cy="58721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45976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 advTm="3000">
        <p14:reveal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838200" y="31750"/>
            <a:ext cx="10515600" cy="85407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b="1" dirty="0" smtClean="0">
                <a:latin typeface="Calibri" panose="020F0502020204030204" pitchFamily="34" charset="0"/>
              </a:rPr>
              <a:t>Kendrick School Sports Awards – June 2019</a:t>
            </a:r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14400"/>
            <a:ext cx="7924800" cy="59436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31629" y="914400"/>
            <a:ext cx="4060371" cy="59351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30806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 advTm="3000">
        <p14:reveal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2981" y="978735"/>
            <a:ext cx="7839020" cy="5879265"/>
          </a:xfrm>
          <a:prstGeom prst="rect">
            <a:avLst/>
          </a:prstGeom>
        </p:spPr>
      </p:pic>
      <p:sp>
        <p:nvSpPr>
          <p:cNvPr id="2" name="Title 1"/>
          <p:cNvSpPr txBox="1">
            <a:spLocks/>
          </p:cNvSpPr>
          <p:nvPr/>
        </p:nvSpPr>
        <p:spPr>
          <a:xfrm>
            <a:off x="838200" y="31750"/>
            <a:ext cx="10515600" cy="85407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b="1" dirty="0" smtClean="0">
                <a:latin typeface="Calibri" panose="020F0502020204030204" pitchFamily="34" charset="0"/>
              </a:rPr>
              <a:t>Kendrick School Sports Awards – June 2019</a:t>
            </a:r>
            <a:endParaRPr lang="en-GB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78735"/>
            <a:ext cx="5439413" cy="58792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69988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 advTm="3000">
        <p14:reveal/>
      </p:transition>
    </mc:Choice>
    <mc:Fallback>
      <p:transition spd="slow" advTm="3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838200" y="31750"/>
            <a:ext cx="10515600" cy="85407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b="1" dirty="0" smtClean="0">
                <a:latin typeface="Calibri" panose="020F0502020204030204" pitchFamily="34" charset="0"/>
              </a:rPr>
              <a:t>Kendrick School Sports Awards – June 2019</a:t>
            </a:r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28687"/>
            <a:ext cx="7905750" cy="592931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62457" y="928686"/>
            <a:ext cx="4010423" cy="59293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58968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 advTm="3000">
        <p14:reveal/>
      </p:transition>
    </mc:Choice>
    <mc:Fallback>
      <p:transition spd="slow" advTm="3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838200" y="31750"/>
            <a:ext cx="10515600" cy="85407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b="1" dirty="0" smtClean="0">
                <a:latin typeface="Calibri" panose="020F0502020204030204" pitchFamily="34" charset="0"/>
              </a:rPr>
              <a:t>Kendrick School Sports Awards – June 2019</a:t>
            </a:r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942976"/>
            <a:ext cx="7886700" cy="591502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7016354" y="1682354"/>
            <a:ext cx="5915024" cy="44362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62391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 advTm="3000">
        <p14:reveal/>
      </p:transition>
    </mc:Choice>
    <mc:Fallback>
      <p:transition spd="slow" advTm="3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838200" y="31750"/>
            <a:ext cx="10515600" cy="85407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b="1" dirty="0" smtClean="0">
                <a:latin typeface="Calibri" panose="020F0502020204030204" pitchFamily="34" charset="0"/>
              </a:rPr>
              <a:t>Kendrick School Sports Awards – June 2019</a:t>
            </a:r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76325"/>
            <a:ext cx="7708900" cy="5781675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83100" y="1076324"/>
            <a:ext cx="7708900" cy="57816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84515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 advTm="3000">
        <p14:reveal/>
      </p:transition>
    </mc:Choice>
    <mc:Fallback>
      <p:transition spd="slow" advTm="3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838200" y="31750"/>
            <a:ext cx="10515600" cy="85407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b="1" dirty="0" smtClean="0">
                <a:latin typeface="Calibri" panose="020F0502020204030204" pitchFamily="34" charset="0"/>
              </a:rPr>
              <a:t>Kendrick School Sports Awards – June 2019</a:t>
            </a:r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05301" y="942976"/>
            <a:ext cx="7886699" cy="5915024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43707"/>
            <a:ext cx="4510693" cy="59142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30431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 advTm="3000">
        <p14:reveal/>
      </p:transition>
    </mc:Choice>
    <mc:Fallback>
      <p:transition spd="slow" advTm="3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838200" y="31750"/>
            <a:ext cx="10515600" cy="85407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b="1" dirty="0" smtClean="0">
                <a:latin typeface="Calibri" panose="020F0502020204030204" pitchFamily="34" charset="0"/>
              </a:rPr>
              <a:t>Kendrick School Sports Awards – June 2019</a:t>
            </a:r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4050" y="857250"/>
            <a:ext cx="8001000" cy="6000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54929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 advTm="3000">
        <p14:reveal/>
      </p:transition>
    </mc:Choice>
    <mc:Fallback>
      <p:transition spd="slow" advTm="3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838200" y="31750"/>
            <a:ext cx="10515600" cy="85407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b="1" dirty="0" smtClean="0">
                <a:latin typeface="Calibri" panose="020F0502020204030204" pitchFamily="34" charset="0"/>
              </a:rPr>
              <a:t>Kendrick School Sports Awards – June 2019</a:t>
            </a:r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4268" y="839170"/>
            <a:ext cx="5419857" cy="600327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21033" y="854722"/>
            <a:ext cx="4012370" cy="59721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46509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 advTm="3000">
        <p14:reveal/>
      </p:transition>
    </mc:Choice>
    <mc:Fallback>
      <p:transition spd="slow" advTm="3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838200" y="31750"/>
            <a:ext cx="10515600" cy="85407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b="1" dirty="0" smtClean="0">
                <a:latin typeface="Calibri" panose="020F0502020204030204" pitchFamily="34" charset="0"/>
              </a:rPr>
              <a:t>Kendrick School Sports Awards – June 2019</a:t>
            </a:r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0897" y="885825"/>
            <a:ext cx="4496453" cy="5971637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12557" y="885287"/>
            <a:ext cx="5396036" cy="59721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01391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 advTm="3000">
        <p14:reveal/>
      </p:transition>
    </mc:Choice>
    <mc:Fallback>
      <p:transition spd="slow" advTm="3000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90</TotalTime>
  <Words>128</Words>
  <Application>Microsoft Office PowerPoint</Application>
  <PresentationFormat>Widescreen</PresentationFormat>
  <Paragraphs>19</Paragraphs>
  <Slides>18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2" baseType="lpstr">
      <vt:lpstr>Arial</vt:lpstr>
      <vt:lpstr>Calibri</vt:lpstr>
      <vt:lpstr>Calibri Light</vt:lpstr>
      <vt:lpstr>Office Theme</vt:lpstr>
      <vt:lpstr>Kendrick School Sports Awards Presentation </vt:lpstr>
      <vt:lpstr>Kendrick School Sports Awards – June 2019</vt:lpstr>
      <vt:lpstr>Kendrick School Sports Awards – June 2019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Fiona D'Silva</dc:creator>
  <cp:lastModifiedBy>Fiona D'Silva</cp:lastModifiedBy>
  <cp:revision>16</cp:revision>
  <dcterms:created xsi:type="dcterms:W3CDTF">2019-06-13T13:13:34Z</dcterms:created>
  <dcterms:modified xsi:type="dcterms:W3CDTF">2019-06-14T08:37:37Z</dcterms:modified>
</cp:coreProperties>
</file>